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YOUR TEAM NAME" id="{4BF9FE04-96CA-47BB-94E5-D5303BAEF062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0803" autoAdjust="0"/>
  </p:normalViewPr>
  <p:slideViewPr>
    <p:cSldViewPr snapToGrid="0">
      <p:cViewPr varScale="1">
        <p:scale>
          <a:sx n="122" d="100"/>
          <a:sy n="122" d="100"/>
        </p:scale>
        <p:origin x="16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4.gif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11486A-7EFF-49F0-847C-9907BAA9F43F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2A0386-0DE3-4A31-BD59-0D5573C89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42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kkindia.blogspot.com/2011/02/computer-vision-syndrome.html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Src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http://pkkindia.blogspot.com/2011/02/computer-vision-syndrome.html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AD1FB-72C7-48E3-945C-30441B536B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D85022-86E6-40EB-B253-C50B8CF2CE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D16BF0-FA79-4898-8F64-ABB35DEBB6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E7EBE-9FC8-4F0C-9147-1DC8D5544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E617C-BD97-4C95-AFCB-494E5F9B8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27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162DD-8335-4DC3-9C28-6EC1303D8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B8C3A4-FBC8-415D-B78E-3D14857DF3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4114F-1ADB-4B78-B6BC-C54F03F00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F6E78-9F57-489E-A22F-98ADE2E4F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9C1B1-EBDE-4000-A8CD-D22C49A67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1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76126B-B052-4A8A-B03C-56E458BC21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72F058-245F-4DE5-A0D8-146C5DDE26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0619A-EA9F-4CF7-B0AC-B6AEA8781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9C27-0F22-492F-A183-90C6280AF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81A74-4709-4588-98E9-2B443947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412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992767"/>
            <a:ext cx="85206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29231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899042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750545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49585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587427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078881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634217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33"/>
            <a:ext cx="457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82566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8CEE8-42B4-48E5-B4B3-098773801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30AFD-3E10-4726-8ECC-056621EA7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A78C8-8A25-44D8-8718-76F5C60F6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06E659-1046-4648-9094-ED9FBE619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39CA3-0232-40EE-B8AE-969E04E80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40551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5640767"/>
            <a:ext cx="59988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191972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474833"/>
            <a:ext cx="85206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4202967"/>
            <a:ext cx="85206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63865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9715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C17CF-51EB-4B3F-B077-FBBEDF6A2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DD2805-6DBE-4C2C-AAAE-0993776FA4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E7D67-1287-404E-B227-324F3E5C9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01564-10BE-4371-9879-81F1C3C6A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FF561-F0EB-4968-888F-153B3FAE9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39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301B8-7358-46C6-BA5C-B6233B2FA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845F2-D15A-431B-983C-EE0CD6FAB1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8A3E29-A1F4-4FC7-B4E5-761E6831B5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D1075D-D1C5-4BE6-AF8B-647F35963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A0650-8D55-4012-B153-5EC619F93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FD914-D45C-4C1E-B107-45AA685AA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187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02A1-21E7-4E3B-AC5D-D90EAC877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27032-7950-4A5F-801A-E48D83C41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CAEF8-4BAF-4A35-805A-3CEF6667E7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C7B1C4-BF47-40AE-821F-0E8EDA691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7BBB0B-3ECE-4106-86C3-D6F29661E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76E6CD-F78B-4A84-9502-110E4A033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71BA58-E36C-4D33-8E07-C417C722E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D3D751-8135-4C1C-B8A3-2059FF8EE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9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FD414-D2BA-4338-A895-29E6A989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59978D-D1B5-4183-9D67-67CED36C8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ED80DE-ED75-4CD2-B29D-C91FB124D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F3A297-71ED-4A54-BB36-474F06B29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916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9001C4-7247-4741-9C80-045A33DC4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7BF7AA4-BAEE-45B1-BC82-4F0915F47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E3257-C921-49E1-8E14-BD5E046D1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69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4F85A-261C-4B86-BA4B-121F724D6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16E1E8-0E4A-4711-89FF-3498F7F81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5837F8-08B4-4971-8327-20CB89617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A3174E-3AD9-4E91-97AC-E9D9BA64F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EE79F-1AF8-4955-8539-7027D89DF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C4E9D3-DB77-46BE-982F-E397BB44A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168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DDC1-D1C0-4CC8-B13E-AC3A4D5BD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069ADD-7DA2-4032-A8CB-A237CAF4F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67DE5-738D-407D-B04C-29C60CB01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A52598-395A-40D4-BDD3-C23232FE0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A22605-A543-4CEE-807D-7629A519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31FDA6-56A4-47DF-BA49-5CDEE0E4C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13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587C85-B6FD-4B47-A8EB-F3EE4C789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EC3A1-F624-4622-8F91-CDB6243A7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27D54-9344-4373-BCB1-58CE69D2ED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ACE34-028F-4EBD-A454-C63BA839E47D}" type="datetimeFigureOut">
              <a:rPr lang="en-US" smtClean="0"/>
              <a:t>5/6/20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ABD86-4E01-4703-93C2-276DC8D461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1FC1C-28D9-4B8D-A350-804E5D15F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33EB34-2ED1-438C-962C-97C83BD26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035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2024596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hyperlink" Target="https://dino-demo.now.sh/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accent1">
                <a:lumMod val="5000"/>
                <a:lumOff val="95000"/>
              </a:schemeClr>
            </a:gs>
            <a:gs pos="0">
              <a:schemeClr val="accent1">
                <a:lumMod val="45000"/>
                <a:lumOff val="55000"/>
              </a:schemeClr>
            </a:gs>
            <a:gs pos="2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E79574-8263-0D4C-91B3-17765A045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313F-837F-AB44-BF24-8BCFF2A2A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EBA186-A659-7C44-B5D6-900CE1FB9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60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9E747-5325-C44A-A64D-F3CF6DFF7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E74D2B-409D-124B-B733-3954FB034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5" name="Picture 4" descr="&#10;">
            <a:extLst>
              <a:ext uri="{FF2B5EF4-FFF2-40B4-BE49-F238E27FC236}">
                <a16:creationId xmlns:a16="http://schemas.microsoft.com/office/drawing/2014/main" id="{80F0E664-F283-4543-B12F-9BEB7ACFE4D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545" y="2871190"/>
            <a:ext cx="2552910" cy="255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865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FE022-B88B-C244-B356-8888F80E6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E955F-5BAF-8548-9DF9-5D36F3797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&#10;">
            <a:extLst>
              <a:ext uri="{FF2B5EF4-FFF2-40B4-BE49-F238E27FC236}">
                <a16:creationId xmlns:a16="http://schemas.microsoft.com/office/drawing/2014/main" id="{D4A82398-9616-4242-BC5B-D877BEFCF8F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274" y="388883"/>
            <a:ext cx="1209452" cy="1209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6637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A313-376F-0444-A310-955FA89DF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6B231C-F0B1-C149-B9D1-AE51B2B62F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462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B42C9-3B5D-3347-A77A-A4B5E75CE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B83C4F-1034-A94A-B5B1-39BD694279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Demo Video" descr="Demo Video">
            <a:hlinkClick r:id="" action="ppaction://media"/>
            <a:extLst>
              <a:ext uri="{FF2B5EF4-FFF2-40B4-BE49-F238E27FC236}">
                <a16:creationId xmlns:a16="http://schemas.microsoft.com/office/drawing/2014/main" id="{D86A35D1-C8CB-544A-BCC1-200DE8D5AB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58595" y="346841"/>
            <a:ext cx="4373705" cy="605395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7F1A4DB-9482-DF43-A1CF-9C2121C075E6}"/>
              </a:ext>
            </a:extLst>
          </p:cNvPr>
          <p:cNvSpPr/>
          <p:nvPr/>
        </p:nvSpPr>
        <p:spPr>
          <a:xfrm>
            <a:off x="276878" y="100620"/>
            <a:ext cx="210826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solidFill>
                  <a:schemeClr val="tx1">
                    <a:lumMod val="85000"/>
                  </a:schemeClr>
                </a:solidFill>
                <a:latin typeface="Courier" pitchFamily="2" charset="0"/>
                <a:cs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https://dino-demo.now.sh</a:t>
            </a:r>
            <a:endParaRPr lang="en-US" sz="1000" dirty="0">
              <a:solidFill>
                <a:schemeClr val="tx1">
                  <a:lumMod val="85000"/>
                </a:schemeClr>
              </a:solidFill>
              <a:latin typeface="Courier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78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8CA0-4ACA-164E-9888-5B3A4465F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D85721-73B2-3C49-8266-DC23C4BF0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92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D9949-C40E-DD44-AE38-A9B8F4AD7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EA2145-6FF9-B640-9170-77C5CC333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558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23</Words>
  <Application>Microsoft Macintosh PowerPoint</Application>
  <PresentationFormat>On-screen Show (4:3)</PresentationFormat>
  <Paragraphs>3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Courier</vt:lpstr>
      <vt:lpstr>Office Theme</vt:lpstr>
      <vt:lpstr>Simple Dark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project name</dc:title>
  <dc:creator>James Tompkin</dc:creator>
  <cp:lastModifiedBy>Newman, Oscar</cp:lastModifiedBy>
  <cp:revision>10</cp:revision>
  <dcterms:created xsi:type="dcterms:W3CDTF">2019-05-03T23:00:07Z</dcterms:created>
  <dcterms:modified xsi:type="dcterms:W3CDTF">2020-05-06T14:43:39Z</dcterms:modified>
</cp:coreProperties>
</file>

<file path=docProps/thumbnail.jpeg>
</file>